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3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9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4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6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0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1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7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5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0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93F0-C72F-4071-AC12-82BD9E91081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5C2AA-ED05-44E8-87C3-44DCB1661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" y="0"/>
            <a:ext cx="104331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5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" y="0"/>
            <a:ext cx="115269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2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59" y="0"/>
            <a:ext cx="11508521" cy="1156751"/>
          </a:xfrm>
        </p:spPr>
        <p:txBody>
          <a:bodyPr>
            <a:noAutofit/>
          </a:bodyPr>
          <a:lstStyle/>
          <a:p>
            <a:pPr algn="ctr"/>
            <a:r>
              <a:rPr lang="en-US" sz="5600" b="1" dirty="0" smtClean="0">
                <a:solidFill>
                  <a:srgbClr val="FFFF00"/>
                </a:solidFill>
              </a:rPr>
              <a:t>Today’s learners are tomorrow’s leaders.</a:t>
            </a:r>
            <a:endParaRPr lang="en-US" sz="5600" b="1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4876" y="1156751"/>
            <a:ext cx="5800163" cy="53736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OUR MISSION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128" y="1865917"/>
            <a:ext cx="5279658" cy="377150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Empower students to make a difference in our world by assisting them to be self-directed, passionate, lifelong learners.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03620" y="1156751"/>
            <a:ext cx="5754260" cy="53736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OUR VALUES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397570" y="1694119"/>
            <a:ext cx="5166360" cy="505910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Continuous Improvement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Well-being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Real world application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Transparency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Individual differences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Collaboration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Engagement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Integrity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Character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338" y="5711482"/>
            <a:ext cx="4230857" cy="961879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279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939" y="104775"/>
            <a:ext cx="11508521" cy="1156751"/>
          </a:xfrm>
        </p:spPr>
        <p:txBody>
          <a:bodyPr>
            <a:noAutofit/>
          </a:bodyPr>
          <a:lstStyle/>
          <a:p>
            <a:pPr algn="ctr"/>
            <a:r>
              <a:rPr lang="en-US" sz="5600" b="1" dirty="0" smtClean="0">
                <a:solidFill>
                  <a:srgbClr val="FFFF00"/>
                </a:solidFill>
              </a:rPr>
              <a:t>Today’s learners are tomorrow’s leaders.</a:t>
            </a:r>
            <a:endParaRPr lang="en-US" sz="5600" b="1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26110" y="992842"/>
            <a:ext cx="11539780" cy="53736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VISION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2661" y="1686353"/>
            <a:ext cx="11404209" cy="413767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District 105 strives to be a high performing school district that celebrates the importance of each individual student.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US" sz="12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Each student will be a valued member of the school community prepared for future academic, career, and life success.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Each staff member will make a positive difference in the lives of students.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Each family and our communities will feel pride in our work and express confidence that we are good stewards of their resources.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338" y="5711482"/>
            <a:ext cx="4230857" cy="961879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538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73619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latin typeface="+mn-lt"/>
              </a:rPr>
              <a:t>Goal: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Academic Success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All students will demonstrate continuous academic growth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leading to college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, career, and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life success.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395861"/>
              </p:ext>
            </p:extLst>
          </p:nvPr>
        </p:nvGraphicFramePr>
        <p:xfrm>
          <a:off x="0" y="1464436"/>
          <a:ext cx="12192000" cy="56102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53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5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1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fidelity of units of instruction implementation across the district.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to support grade level teams as they implement units of instruction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professional development aligned to instructional best practices to support unit instruction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coaching to support literacy and mathematics instruction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to support the arts, health, and physical education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units of instruction in other content 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76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2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gaps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achievement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ensure all students grow, learn, and achieve.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 differences in student subgroup populations and target closing gaps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Ensures equitable learning experiences that build upon each other from grade to grade and school to school.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9625" lvl="1" indent="-168275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English language learners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9625" lvl="1" indent="-168275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low income students</a:t>
                      </a:r>
                    </a:p>
                    <a:p>
                      <a:pPr marL="809625" lvl="1" indent="-168275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students with disabilities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Examine/explore bilingual programs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Examine/explore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learning opportunities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all students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2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3: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explore, and standardize impactful and engaging instructional practices.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Interdisciplinary opportunities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student choice,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voice,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interests, and ownership of their learning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Examine/explore pathways for enrichment and acceleration of learning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Maximize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engagement through real world, hands-on learning experiences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opportunities for authentic performance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Utilize</a:t>
                      </a: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technology purposefully, skillfully, and intentionally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5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73619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latin typeface="+mn-lt"/>
              </a:rPr>
              <a:t>Goal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Supportive Culture 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All students will attend school in a safe, supportive, and engaging environment.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177166"/>
              </p:ext>
            </p:extLst>
          </p:nvPr>
        </p:nvGraphicFramePr>
        <p:xfrm>
          <a:off x="0" y="1573618"/>
          <a:ext cx="12192000" cy="52843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2633">
                <a:tc>
                  <a:txBody>
                    <a:bodyPr/>
                    <a:lstStyle/>
                    <a:p>
                      <a:pPr lvl="0"/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4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Refine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systems of supports to ensure students’ social and emotional needs are being met.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Social Emotional Learning (SEL) practices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 SEL with life readiness competencies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new differentiated SEL instructional strategies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responsive, impactful, on-going SEL interventions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 opportunities and partnerships beyond the school day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other SEL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personnel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supports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748">
                <a:tc>
                  <a:txBody>
                    <a:bodyPr/>
                    <a:lstStyle/>
                    <a:p>
                      <a:pPr lvl="0"/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5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Refine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systems of supports to ensure students’ academic growth and development needs are being met.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on recent academic curriculum (Units of Instruction)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 d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ifferentiated instructional strategies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Minimize the impact of standardized testing and assessments on instructional time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Validate all students are being challenged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responsive, impactful, on-going academic interventions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academic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opportunities and partnerships beyond the school day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other schedule and personnel supports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4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3453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latin typeface="+mn-lt"/>
              </a:rPr>
              <a:t>Goal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Family and Community Connections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District 105 will enhance learning partnerships by connecting schools, families, and communities to extend learning opportunities and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resources.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38233"/>
              </p:ext>
            </p:extLst>
          </p:nvPr>
        </p:nvGraphicFramePr>
        <p:xfrm>
          <a:off x="0" y="1737360"/>
          <a:ext cx="12192000" cy="5120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9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lvl="0"/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6: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unity and cross-cultural connections throughout the district.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 and collaboration that connects stakeholders to core mission, vision, values, and goals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engagement and educational opportunities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elebrate cultural differences throughout the communities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 on marketing efforts (105 Difference) to increase the visibility of current district success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ffectiveness in use of social media, website, technology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school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-to-school networking and partnerships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7: </a:t>
                      </a:r>
                      <a:endParaRPr lang="en-US" sz="2400" b="1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</a:t>
                      </a:r>
                      <a:r>
                        <a:rPr lang="en-US" sz="24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 for families and the communities to extend learning opportunities.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service learning projects with community agencies, business,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organizations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career awareness and workplace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competencies opportunities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mentoring opportunities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volunteer support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Clarify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expectations in partnering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improve student growth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new strategic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partnerships with organizations that can support and advance the district’s mission and vision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a foundation and/or other ways to impact innovation and continuous improvement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1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8057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latin typeface="+mn-lt"/>
              </a:rPr>
              <a:t>Goal: 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Staff and Organizational Effectiveness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District 105 will make a difference in the success of each student by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retaining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, and cultivating a high-quality,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diverse, collaborative 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staff.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041597"/>
              </p:ext>
            </p:extLst>
          </p:nvPr>
        </p:nvGraphicFramePr>
        <p:xfrm>
          <a:off x="0" y="1598057"/>
          <a:ext cx="12192000" cy="52599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1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4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8: </a:t>
                      </a:r>
                      <a:endParaRPr lang="en-US" sz="2400" b="1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to use data and other evidence to make </a:t>
                      </a: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decisions that positively impact learning and teaching.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777"/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essential, critical data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is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friendly, accessible, and timely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Foster data analysis through professional development,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coaching, and effective use of technology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student progress using data from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units of instruction and school/district improvement goals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performance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celebrates growth and improvement 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performance that targets improvement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9</a:t>
                      </a:r>
                      <a:r>
                        <a:rPr lang="en-US" sz="24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US" sz="2400" b="1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</a:t>
                      </a:r>
                      <a:r>
                        <a:rPr lang="en-US" sz="24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tools, opportunities, and resources to promote professional growth within schools, across schools, and outside of the district.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89381">
                            <a:tint val="66000"/>
                            <a:satMod val="160000"/>
                          </a:srgbClr>
                        </a:gs>
                        <a:gs pos="50000">
                          <a:srgbClr val="F89381">
                            <a:tint val="44500"/>
                            <a:satMod val="160000"/>
                          </a:srgbClr>
                        </a:gs>
                        <a:gs pos="100000">
                          <a:srgbClr val="F89381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 the individual and collective learning needs of the teaching and support staff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Utilize and foster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talents and skills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every staff member to be an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member of a collaborative team. 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 with district, school, or team goals/improvement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 with the formal evaluation process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Recruit a pool of exceptional and diverse candidates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hire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a two year induction and mentoring program that clarifies expectations for district mission, vision, values, goals and strategies.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02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8057"/>
          </a:xfrm>
          <a:solidFill>
            <a:srgbClr val="7030A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latin typeface="+mn-lt"/>
              </a:rPr>
              <a:t>Goal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: 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Resource 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Equity and Efficacy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>
                <a:solidFill>
                  <a:schemeClr val="bg1"/>
                </a:solidFill>
                <a:latin typeface="+mn-lt"/>
              </a:rPr>
              <a:t>District 105 will make effective and efficient use of its resources to ensure the educational success of our students.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875533"/>
              </p:ext>
            </p:extLst>
          </p:nvPr>
        </p:nvGraphicFramePr>
        <p:xfrm>
          <a:off x="0" y="1598055"/>
          <a:ext cx="12192000" cy="52599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82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9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9972">
                <a:tc>
                  <a:txBody>
                    <a:bodyPr/>
                    <a:lstStyle/>
                    <a:p>
                      <a:pPr lvl="0"/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10: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equity across schools.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CDF4"/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e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nrollment  patterns (class size)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Evaluate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and modify instructional spaces so they support today’s learners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Consider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uniqueness and needs of various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tudent subgroup populations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Strive for curriculum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equity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Continue to address safety and security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Consider staffing, programs and services to ensure equity of student needs being 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972">
                <a:tc>
                  <a:txBody>
                    <a:bodyPr/>
                    <a:lstStyle/>
                    <a:p>
                      <a:pPr lvl="0"/>
                      <a:r>
                        <a:rPr lang="en-US" sz="2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11: </a:t>
                      </a:r>
                      <a:endParaRPr lang="en-US" sz="2400" b="1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sustainable business plan.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A3D2"/>
                    </a:solidFill>
                  </a:tcPr>
                </a:tc>
                <a:tc>
                  <a:txBody>
                    <a:bodyPr/>
                    <a:lstStyle/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a balanced budget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Eliminate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eficit spending</a:t>
                      </a:r>
                    </a:p>
                    <a:p>
                      <a:pPr marL="525463" marR="0" lvl="1" indent="-296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sustainable strategy for d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ebt management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 revenue opportunities (grants and other)</a:t>
                      </a:r>
                    </a:p>
                    <a:p>
                      <a:pPr marL="525463" lvl="1" indent="-296863">
                        <a:buFont typeface="Arial" charset="0"/>
                        <a:buChar char="•"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resources enhance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quality of programs and services for students</a:t>
                      </a:r>
                    </a:p>
                    <a:p>
                      <a:pPr marL="228600" lvl="1" indent="0">
                        <a:buFont typeface="Arial" charset="0"/>
                        <a:buNone/>
                        <a:tabLst/>
                      </a:pP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78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927</Words>
  <Application>Microsoft Office PowerPoint</Application>
  <PresentationFormat>Widescreen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Today’s learners are tomorrow’s leaders.</vt:lpstr>
      <vt:lpstr>Today’s learners are tomorrow’s leaders.</vt:lpstr>
      <vt:lpstr>Goal: Academic Success All students will demonstrate continuous academic growth leading to college, career, and life success.</vt:lpstr>
      <vt:lpstr>Goal: Supportive Culture  All students will attend school in a safe, supportive, and engaging environment.</vt:lpstr>
      <vt:lpstr>Goal: Family and Community Connections District 105 will enhance learning partnerships by connecting schools, families, and communities to extend learning opportunities and resources.</vt:lpstr>
      <vt:lpstr>Goal: Staff and Organizational Effectiveness District 105 will make a difference in the success of each student by retaining, and cultivating a high-quality, diverse, collaborative staff.</vt:lpstr>
      <vt:lpstr>Goal: Resource Equity and Efficacy District 105 will make effective and efficient use of its resources to ensure the educational success of our students.</vt:lpstr>
    </vt:vector>
  </TitlesOfParts>
  <Company>La Grange School District 105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Bahn, Steven</dc:creator>
  <cp:lastModifiedBy>Bahn, Steven</cp:lastModifiedBy>
  <cp:revision>7</cp:revision>
  <dcterms:created xsi:type="dcterms:W3CDTF">2019-10-07T16:09:48Z</dcterms:created>
  <dcterms:modified xsi:type="dcterms:W3CDTF">2019-10-07T16:58:53Z</dcterms:modified>
</cp:coreProperties>
</file>