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17"/>
  </p:notesMasterIdLst>
  <p:sldIdLst>
    <p:sldId id="256" r:id="rId2"/>
    <p:sldId id="258" r:id="rId3"/>
    <p:sldId id="274" r:id="rId4"/>
    <p:sldId id="272" r:id="rId5"/>
    <p:sldId id="271" r:id="rId6"/>
    <p:sldId id="273" r:id="rId7"/>
    <p:sldId id="278" r:id="rId8"/>
    <p:sldId id="260" r:id="rId9"/>
    <p:sldId id="261" r:id="rId10"/>
    <p:sldId id="263" r:id="rId11"/>
    <p:sldId id="265" r:id="rId12"/>
    <p:sldId id="266" r:id="rId13"/>
    <p:sldId id="276" r:id="rId14"/>
    <p:sldId id="277" r:id="rId15"/>
    <p:sldId id="270" r:id="rId16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CBD49BB-ACB7-4048-9FAF-3009818FAE09}">
  <a:tblStyle styleId="{7CBD49BB-ACB7-4048-9FAF-3009818FAE0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71924" autoAdjust="0"/>
  </p:normalViewPr>
  <p:slideViewPr>
    <p:cSldViewPr snapToGrid="0">
      <p:cViewPr varScale="1">
        <p:scale>
          <a:sx n="102" d="100"/>
          <a:sy n="102" d="100"/>
        </p:scale>
        <p:origin x="192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dl, Steven" userId="05a739ee-8a28-43ca-952e-26723c6fdc26" providerId="ADAL" clId="{D4084838-4B91-B44A-8382-4CF6C6B50194}"/>
    <pc:docChg chg="undo custSel addSld delSld modSld">
      <pc:chgData name="Smidl, Steven" userId="05a739ee-8a28-43ca-952e-26723c6fdc26" providerId="ADAL" clId="{D4084838-4B91-B44A-8382-4CF6C6B50194}" dt="2024-11-22T20:15:33.482" v="77" actId="680"/>
      <pc:docMkLst>
        <pc:docMk/>
      </pc:docMkLst>
      <pc:sldChg chg="modSp mod">
        <pc:chgData name="Smidl, Steven" userId="05a739ee-8a28-43ca-952e-26723c6fdc26" providerId="ADAL" clId="{D4084838-4B91-B44A-8382-4CF6C6B50194}" dt="2024-10-27T20:19:06.551" v="20" actId="122"/>
        <pc:sldMkLst>
          <pc:docMk/>
          <pc:sldMk cId="0" sldId="263"/>
        </pc:sldMkLst>
        <pc:spChg chg="mod">
          <ac:chgData name="Smidl, Steven" userId="05a739ee-8a28-43ca-952e-26723c6fdc26" providerId="ADAL" clId="{D4084838-4B91-B44A-8382-4CF6C6B50194}" dt="2024-10-27T20:19:06.551" v="20" actId="122"/>
          <ac:spMkLst>
            <pc:docMk/>
            <pc:sldMk cId="0" sldId="263"/>
            <ac:spMk id="121" creationId="{00000000-0000-0000-0000-000000000000}"/>
          </ac:spMkLst>
        </pc:spChg>
      </pc:sldChg>
      <pc:sldChg chg="modSp mod">
        <pc:chgData name="Smidl, Steven" userId="05a739ee-8a28-43ca-952e-26723c6fdc26" providerId="ADAL" clId="{D4084838-4B91-B44A-8382-4CF6C6B50194}" dt="2024-10-27T20:51:25.230" v="45" actId="20577"/>
        <pc:sldMkLst>
          <pc:docMk/>
          <pc:sldMk cId="0" sldId="265"/>
        </pc:sldMkLst>
        <pc:spChg chg="mod">
          <ac:chgData name="Smidl, Steven" userId="05a739ee-8a28-43ca-952e-26723c6fdc26" providerId="ADAL" clId="{D4084838-4B91-B44A-8382-4CF6C6B50194}" dt="2024-10-27T20:51:25.230" v="45" actId="20577"/>
          <ac:spMkLst>
            <pc:docMk/>
            <pc:sldMk cId="0" sldId="265"/>
            <ac:spMk id="133" creationId="{00000000-0000-0000-0000-000000000000}"/>
          </ac:spMkLst>
        </pc:spChg>
      </pc:sldChg>
      <pc:sldChg chg="modSp mod">
        <pc:chgData name="Smidl, Steven" userId="05a739ee-8a28-43ca-952e-26723c6fdc26" providerId="ADAL" clId="{D4084838-4B91-B44A-8382-4CF6C6B50194}" dt="2024-11-15T19:54:05.425" v="75" actId="20577"/>
        <pc:sldMkLst>
          <pc:docMk/>
          <pc:sldMk cId="0" sldId="266"/>
        </pc:sldMkLst>
        <pc:spChg chg="mod">
          <ac:chgData name="Smidl, Steven" userId="05a739ee-8a28-43ca-952e-26723c6fdc26" providerId="ADAL" clId="{D4084838-4B91-B44A-8382-4CF6C6B50194}" dt="2024-11-15T19:54:05.425" v="75" actId="20577"/>
          <ac:spMkLst>
            <pc:docMk/>
            <pc:sldMk cId="0" sldId="266"/>
            <ac:spMk id="139" creationId="{00000000-0000-0000-0000-000000000000}"/>
          </ac:spMkLst>
        </pc:spChg>
      </pc:sldChg>
      <pc:sldChg chg="del">
        <pc:chgData name="Smidl, Steven" userId="05a739ee-8a28-43ca-952e-26723c6fdc26" providerId="ADAL" clId="{D4084838-4B91-B44A-8382-4CF6C6B50194}" dt="2024-10-27T20:18:38.134" v="18" actId="2696"/>
        <pc:sldMkLst>
          <pc:docMk/>
          <pc:sldMk cId="909293641" sldId="272"/>
        </pc:sldMkLst>
      </pc:sldChg>
      <pc:sldChg chg="add">
        <pc:chgData name="Smidl, Steven" userId="05a739ee-8a28-43ca-952e-26723c6fdc26" providerId="ADAL" clId="{D4084838-4B91-B44A-8382-4CF6C6B50194}" dt="2024-10-27T20:18:50.746" v="19"/>
        <pc:sldMkLst>
          <pc:docMk/>
          <pc:sldMk cId="2108865872" sldId="272"/>
        </pc:sldMkLst>
      </pc:sldChg>
      <pc:sldChg chg="modSp mod">
        <pc:chgData name="Smidl, Steven" userId="05a739ee-8a28-43ca-952e-26723c6fdc26" providerId="ADAL" clId="{D4084838-4B91-B44A-8382-4CF6C6B50194}" dt="2024-10-27T20:16:31.739" v="14" actId="1035"/>
        <pc:sldMkLst>
          <pc:docMk/>
          <pc:sldMk cId="4078032206" sldId="276"/>
        </pc:sldMkLst>
        <pc:spChg chg="mod">
          <ac:chgData name="Smidl, Steven" userId="05a739ee-8a28-43ca-952e-26723c6fdc26" providerId="ADAL" clId="{D4084838-4B91-B44A-8382-4CF6C6B50194}" dt="2024-10-27T20:16:31.739" v="14" actId="1035"/>
          <ac:spMkLst>
            <pc:docMk/>
            <pc:sldMk cId="4078032206" sldId="276"/>
            <ac:spMk id="2" creationId="{82218026-DCB3-6E44-04F3-C5C3940AC748}"/>
          </ac:spMkLst>
        </pc:spChg>
      </pc:sldChg>
      <pc:sldChg chg="modSp mod">
        <pc:chgData name="Smidl, Steven" userId="05a739ee-8a28-43ca-952e-26723c6fdc26" providerId="ADAL" clId="{D4084838-4B91-B44A-8382-4CF6C6B50194}" dt="2024-10-27T20:16:38.248" v="17" actId="1036"/>
        <pc:sldMkLst>
          <pc:docMk/>
          <pc:sldMk cId="3925663539" sldId="277"/>
        </pc:sldMkLst>
        <pc:spChg chg="mod">
          <ac:chgData name="Smidl, Steven" userId="05a739ee-8a28-43ca-952e-26723c6fdc26" providerId="ADAL" clId="{D4084838-4B91-B44A-8382-4CF6C6B50194}" dt="2024-10-27T20:16:38.248" v="17" actId="1036"/>
          <ac:spMkLst>
            <pc:docMk/>
            <pc:sldMk cId="3925663539" sldId="277"/>
            <ac:spMk id="2" creationId="{82218026-DCB3-6E44-04F3-C5C3940AC748}"/>
          </ac:spMkLst>
        </pc:spChg>
      </pc:sldChg>
      <pc:sldChg chg="new del">
        <pc:chgData name="Smidl, Steven" userId="05a739ee-8a28-43ca-952e-26723c6fdc26" providerId="ADAL" clId="{D4084838-4B91-B44A-8382-4CF6C6B50194}" dt="2024-11-22T20:15:33.482" v="77" actId="680"/>
        <pc:sldMkLst>
          <pc:docMk/>
          <pc:sldMk cId="974739071" sldId="279"/>
        </pc:sldMkLst>
      </pc:sldChg>
      <pc:sldMasterChg chg="delSldLayout">
        <pc:chgData name="Smidl, Steven" userId="05a739ee-8a28-43ca-952e-26723c6fdc26" providerId="ADAL" clId="{D4084838-4B91-B44A-8382-4CF6C6B50194}" dt="2024-10-27T20:18:38.134" v="18" actId="2696"/>
        <pc:sldMasterMkLst>
          <pc:docMk/>
          <pc:sldMasterMk cId="0" sldId="2147483664"/>
        </pc:sldMasterMkLst>
        <pc:sldLayoutChg chg="del">
          <pc:chgData name="Smidl, Steven" userId="05a739ee-8a28-43ca-952e-26723c6fdc26" providerId="ADAL" clId="{D4084838-4B91-B44A-8382-4CF6C6B50194}" dt="2024-10-27T20:18:38.134" v="18" actId="2696"/>
          <pc:sldLayoutMkLst>
            <pc:docMk/>
            <pc:sldMasterMk cId="0" sldId="2147483664"/>
            <pc:sldLayoutMk cId="0" sldId="2147483663"/>
          </pc:sldLayoutMkLst>
        </pc:sldLayoutChg>
      </pc:sldMasterChg>
    </pc:docChg>
  </pc:docChgLst>
  <pc:docChgLst>
    <pc:chgData name="Smidl, Steven" userId="05a739ee-8a28-43ca-952e-26723c6fdc26" providerId="ADAL" clId="{85C7E211-BFCF-450F-9EEE-AAD9AC45A969}"/>
    <pc:docChg chg="undo redo custSel addSld delSld modSld sldOrd">
      <pc:chgData name="Smidl, Steven" userId="05a739ee-8a28-43ca-952e-26723c6fdc26" providerId="ADAL" clId="{85C7E211-BFCF-450F-9EEE-AAD9AC45A969}" dt="2024-11-12T18:59:41.327" v="3085" actId="20577"/>
      <pc:docMkLst>
        <pc:docMk/>
      </pc:docMkLst>
      <pc:sldChg chg="modSp mod">
        <pc:chgData name="Smidl, Steven" userId="05a739ee-8a28-43ca-952e-26723c6fdc26" providerId="ADAL" clId="{85C7E211-BFCF-450F-9EEE-AAD9AC45A969}" dt="2024-09-30T15:23:01.399" v="0" actId="20577"/>
        <pc:sldMkLst>
          <pc:docMk/>
          <pc:sldMk cId="0" sldId="256"/>
        </pc:sldMkLst>
        <pc:spChg chg="mod">
          <ac:chgData name="Smidl, Steven" userId="05a739ee-8a28-43ca-952e-26723c6fdc26" providerId="ADAL" clId="{85C7E211-BFCF-450F-9EEE-AAD9AC45A969}" dt="2024-09-30T15:23:01.399" v="0" actId="20577"/>
          <ac:spMkLst>
            <pc:docMk/>
            <pc:sldMk cId="0" sldId="256"/>
            <ac:spMk id="79" creationId="{00000000-0000-0000-0000-000000000000}"/>
          </ac:spMkLst>
        </pc:spChg>
      </pc:sldChg>
      <pc:sldChg chg="addSp delSp modSp add del mod">
        <pc:chgData name="Smidl, Steven" userId="05a739ee-8a28-43ca-952e-26723c6fdc26" providerId="ADAL" clId="{85C7E211-BFCF-450F-9EEE-AAD9AC45A969}" dt="2024-09-30T16:06:57.884" v="429" actId="47"/>
        <pc:sldMkLst>
          <pc:docMk/>
          <pc:sldMk cId="0" sldId="257"/>
        </pc:sldMkLst>
      </pc:sldChg>
      <pc:sldChg chg="addSp delSp modSp mod">
        <pc:chgData name="Smidl, Steven" userId="05a739ee-8a28-43ca-952e-26723c6fdc26" providerId="ADAL" clId="{85C7E211-BFCF-450F-9EEE-AAD9AC45A969}" dt="2024-09-30T20:28:06.228" v="1142" actId="20577"/>
        <pc:sldMkLst>
          <pc:docMk/>
          <pc:sldMk cId="0" sldId="258"/>
        </pc:sldMkLst>
        <pc:spChg chg="add mod">
          <ac:chgData name="Smidl, Steven" userId="05a739ee-8a28-43ca-952e-26723c6fdc26" providerId="ADAL" clId="{85C7E211-BFCF-450F-9EEE-AAD9AC45A969}" dt="2024-09-30T20:28:06.228" v="1142" actId="20577"/>
          <ac:spMkLst>
            <pc:docMk/>
            <pc:sldMk cId="0" sldId="258"/>
            <ac:spMk id="2" creationId="{82218026-DCB3-6E44-04F3-C5C3940AC748}"/>
          </ac:spMkLst>
        </pc:spChg>
        <pc:spChg chg="mod">
          <ac:chgData name="Smidl, Steven" userId="05a739ee-8a28-43ca-952e-26723c6fdc26" providerId="ADAL" clId="{85C7E211-BFCF-450F-9EEE-AAD9AC45A969}" dt="2024-09-30T20:22:04.560" v="611" actId="20577"/>
          <ac:spMkLst>
            <pc:docMk/>
            <pc:sldMk cId="0" sldId="258"/>
            <ac:spMk id="90" creationId="{00000000-0000-0000-0000-000000000000}"/>
          </ac:spMkLst>
        </pc:spChg>
      </pc:sldChg>
      <pc:sldChg chg="modSp del mod">
        <pc:chgData name="Smidl, Steven" userId="05a739ee-8a28-43ca-952e-26723c6fdc26" providerId="ADAL" clId="{85C7E211-BFCF-450F-9EEE-AAD9AC45A969}" dt="2024-09-30T20:31:15.021" v="1152" actId="47"/>
        <pc:sldMkLst>
          <pc:docMk/>
          <pc:sldMk cId="0" sldId="259"/>
        </pc:sldMkLst>
      </pc:sldChg>
      <pc:sldChg chg="modSp mod">
        <pc:chgData name="Smidl, Steven" userId="05a739ee-8a28-43ca-952e-26723c6fdc26" providerId="ADAL" clId="{85C7E211-BFCF-450F-9EEE-AAD9AC45A969}" dt="2024-10-29T12:59:03.325" v="2987" actId="20577"/>
        <pc:sldMkLst>
          <pc:docMk/>
          <pc:sldMk cId="0" sldId="261"/>
        </pc:sldMkLst>
        <pc:spChg chg="mod">
          <ac:chgData name="Smidl, Steven" userId="05a739ee-8a28-43ca-952e-26723c6fdc26" providerId="ADAL" clId="{85C7E211-BFCF-450F-9EEE-AAD9AC45A969}" dt="2024-10-29T12:59:03.325" v="2987" actId="20577"/>
          <ac:spMkLst>
            <pc:docMk/>
            <pc:sldMk cId="0" sldId="261"/>
            <ac:spMk id="108" creationId="{00000000-0000-0000-0000-000000000000}"/>
          </ac:spMkLst>
        </pc:spChg>
      </pc:sldChg>
      <pc:sldChg chg="modSp del mod modNotesTx">
        <pc:chgData name="Smidl, Steven" userId="05a739ee-8a28-43ca-952e-26723c6fdc26" providerId="ADAL" clId="{85C7E211-BFCF-450F-9EEE-AAD9AC45A969}" dt="2024-10-21T13:04:12.427" v="2519" actId="47"/>
        <pc:sldMkLst>
          <pc:docMk/>
          <pc:sldMk cId="0" sldId="262"/>
        </pc:sldMkLst>
      </pc:sldChg>
      <pc:sldChg chg="addSp delSp modSp mod modNotesTx">
        <pc:chgData name="Smidl, Steven" userId="05a739ee-8a28-43ca-952e-26723c6fdc26" providerId="ADAL" clId="{85C7E211-BFCF-450F-9EEE-AAD9AC45A969}" dt="2024-11-12T18:59:41.327" v="3085" actId="20577"/>
        <pc:sldMkLst>
          <pc:docMk/>
          <pc:sldMk cId="0" sldId="263"/>
        </pc:sldMkLst>
        <pc:spChg chg="mod">
          <ac:chgData name="Smidl, Steven" userId="05a739ee-8a28-43ca-952e-26723c6fdc26" providerId="ADAL" clId="{85C7E211-BFCF-450F-9EEE-AAD9AC45A969}" dt="2024-09-30T15:35:22.377" v="135" actId="1076"/>
          <ac:spMkLst>
            <pc:docMk/>
            <pc:sldMk cId="0" sldId="263"/>
            <ac:spMk id="121" creationId="{00000000-0000-0000-0000-000000000000}"/>
          </ac:spMkLst>
        </pc:spChg>
        <pc:graphicFrameChg chg="add mod">
          <ac:chgData name="Smidl, Steven" userId="05a739ee-8a28-43ca-952e-26723c6fdc26" providerId="ADAL" clId="{85C7E211-BFCF-450F-9EEE-AAD9AC45A969}" dt="2024-09-30T20:48:24.516" v="1648" actId="20577"/>
          <ac:graphicFrameMkLst>
            <pc:docMk/>
            <pc:sldMk cId="0" sldId="263"/>
            <ac:graphicFrameMk id="2" creationId="{D0AD2449-730F-7BBD-5E5F-D13E8F9D6EB0}"/>
          </ac:graphicFrameMkLst>
        </pc:graphicFrameChg>
      </pc:sldChg>
      <pc:sldChg chg="del">
        <pc:chgData name="Smidl, Steven" userId="05a739ee-8a28-43ca-952e-26723c6fdc26" providerId="ADAL" clId="{85C7E211-BFCF-450F-9EEE-AAD9AC45A969}" dt="2024-09-30T20:31:23.649" v="1153" actId="47"/>
        <pc:sldMkLst>
          <pc:docMk/>
          <pc:sldMk cId="0" sldId="264"/>
        </pc:sldMkLst>
      </pc:sldChg>
      <pc:sldChg chg="addSp delSp modSp mod">
        <pc:chgData name="Smidl, Steven" userId="05a739ee-8a28-43ca-952e-26723c6fdc26" providerId="ADAL" clId="{85C7E211-BFCF-450F-9EEE-AAD9AC45A969}" dt="2024-11-12T18:58:23.501" v="3084" actId="1076"/>
        <pc:sldMkLst>
          <pc:docMk/>
          <pc:sldMk cId="0" sldId="265"/>
        </pc:sldMkLst>
        <pc:spChg chg="add mod">
          <ac:chgData name="Smidl, Steven" userId="05a739ee-8a28-43ca-952e-26723c6fdc26" providerId="ADAL" clId="{85C7E211-BFCF-450F-9EEE-AAD9AC45A969}" dt="2024-11-12T18:58:23.501" v="3084" actId="1076"/>
          <ac:spMkLst>
            <pc:docMk/>
            <pc:sldMk cId="0" sldId="265"/>
            <ac:spMk id="2" creationId="{4A22B025-C53D-27A7-2E35-923F2471AC6D}"/>
          </ac:spMkLst>
        </pc:spChg>
        <pc:spChg chg="mod">
          <ac:chgData name="Smidl, Steven" userId="05a739ee-8a28-43ca-952e-26723c6fdc26" providerId="ADAL" clId="{85C7E211-BFCF-450F-9EEE-AAD9AC45A969}" dt="2024-11-12T18:56:57.965" v="3067" actId="14100"/>
          <ac:spMkLst>
            <pc:docMk/>
            <pc:sldMk cId="0" sldId="265"/>
            <ac:spMk id="133" creationId="{00000000-0000-0000-0000-000000000000}"/>
          </ac:spMkLst>
        </pc:spChg>
      </pc:sldChg>
      <pc:sldChg chg="addSp modSp mod">
        <pc:chgData name="Smidl, Steven" userId="05a739ee-8a28-43ca-952e-26723c6fdc26" providerId="ADAL" clId="{85C7E211-BFCF-450F-9EEE-AAD9AC45A969}" dt="2024-10-29T12:51:00.855" v="2887" actId="20577"/>
        <pc:sldMkLst>
          <pc:docMk/>
          <pc:sldMk cId="0" sldId="266"/>
        </pc:sldMkLst>
        <pc:spChg chg="mod">
          <ac:chgData name="Smidl, Steven" userId="05a739ee-8a28-43ca-952e-26723c6fdc26" providerId="ADAL" clId="{85C7E211-BFCF-450F-9EEE-AAD9AC45A969}" dt="2024-10-29T12:51:00.855" v="2887" actId="20577"/>
          <ac:spMkLst>
            <pc:docMk/>
            <pc:sldMk cId="0" sldId="266"/>
            <ac:spMk id="139" creationId="{00000000-0000-0000-0000-000000000000}"/>
          </ac:spMkLst>
        </pc:spChg>
      </pc:sldChg>
      <pc:sldChg chg="modSp del mod">
        <pc:chgData name="Smidl, Steven" userId="05a739ee-8a28-43ca-952e-26723c6fdc26" providerId="ADAL" clId="{85C7E211-BFCF-450F-9EEE-AAD9AC45A969}" dt="2024-10-21T14:18:20.172" v="2730" actId="47"/>
        <pc:sldMkLst>
          <pc:docMk/>
          <pc:sldMk cId="0" sldId="267"/>
        </pc:sldMkLst>
      </pc:sldChg>
      <pc:sldChg chg="delSp modSp del mod">
        <pc:chgData name="Smidl, Steven" userId="05a739ee-8a28-43ca-952e-26723c6fdc26" providerId="ADAL" clId="{85C7E211-BFCF-450F-9EEE-AAD9AC45A969}" dt="2024-10-29T12:36:29.008" v="2755" actId="47"/>
        <pc:sldMkLst>
          <pc:docMk/>
          <pc:sldMk cId="0" sldId="268"/>
        </pc:sldMkLst>
      </pc:sldChg>
      <pc:sldChg chg="modSp del mod">
        <pc:chgData name="Smidl, Steven" userId="05a739ee-8a28-43ca-952e-26723c6fdc26" providerId="ADAL" clId="{85C7E211-BFCF-450F-9EEE-AAD9AC45A969}" dt="2024-09-30T20:55:21.177" v="2252" actId="2696"/>
        <pc:sldMkLst>
          <pc:docMk/>
          <pc:sldMk cId="0" sldId="269"/>
        </pc:sldMkLst>
      </pc:sldChg>
      <pc:sldChg chg="modSp add mod">
        <pc:chgData name="Smidl, Steven" userId="05a739ee-8a28-43ca-952e-26723c6fdc26" providerId="ADAL" clId="{85C7E211-BFCF-450F-9EEE-AAD9AC45A969}" dt="2024-09-30T20:28:55.022" v="1151" actId="404"/>
        <pc:sldMkLst>
          <pc:docMk/>
          <pc:sldMk cId="3958837466" sldId="271"/>
        </pc:sldMkLst>
        <pc:spChg chg="mod">
          <ac:chgData name="Smidl, Steven" userId="05a739ee-8a28-43ca-952e-26723c6fdc26" providerId="ADAL" clId="{85C7E211-BFCF-450F-9EEE-AAD9AC45A969}" dt="2024-09-30T20:28:55.022" v="1151" actId="404"/>
          <ac:spMkLst>
            <pc:docMk/>
            <pc:sldMk cId="3958837466" sldId="271"/>
            <ac:spMk id="91" creationId="{00000000-0000-0000-0000-000000000000}"/>
          </ac:spMkLst>
        </pc:spChg>
      </pc:sldChg>
      <pc:sldChg chg="addSp delSp modSp add mod modClrScheme chgLayout">
        <pc:chgData name="Smidl, Steven" userId="05a739ee-8a28-43ca-952e-26723c6fdc26" providerId="ADAL" clId="{85C7E211-BFCF-450F-9EEE-AAD9AC45A969}" dt="2024-09-30T16:46:00.441" v="587" actId="27918"/>
        <pc:sldMkLst>
          <pc:docMk/>
          <pc:sldMk cId="909293641" sldId="272"/>
        </pc:sldMkLst>
      </pc:sldChg>
      <pc:sldChg chg="add">
        <pc:chgData name="Smidl, Steven" userId="05a739ee-8a28-43ca-952e-26723c6fdc26" providerId="ADAL" clId="{85C7E211-BFCF-450F-9EEE-AAD9AC45A969}" dt="2024-10-21T13:45:25.428" v="2541"/>
        <pc:sldMkLst>
          <pc:docMk/>
          <pc:sldMk cId="2258003373" sldId="273"/>
        </pc:sldMkLst>
      </pc:sldChg>
      <pc:sldChg chg="add del ord">
        <pc:chgData name="Smidl, Steven" userId="05a739ee-8a28-43ca-952e-26723c6fdc26" providerId="ADAL" clId="{85C7E211-BFCF-450F-9EEE-AAD9AC45A969}" dt="2024-10-21T13:45:16.014" v="2540" actId="2696"/>
        <pc:sldMkLst>
          <pc:docMk/>
          <pc:sldMk cId="4078059699" sldId="273"/>
        </pc:sldMkLst>
      </pc:sldChg>
      <pc:sldChg chg="modSp add mod">
        <pc:chgData name="Smidl, Steven" userId="05a739ee-8a28-43ca-952e-26723c6fdc26" providerId="ADAL" clId="{85C7E211-BFCF-450F-9EEE-AAD9AC45A969}" dt="2024-10-21T13:47:03.384" v="2676" actId="255"/>
        <pc:sldMkLst>
          <pc:docMk/>
          <pc:sldMk cId="1573117059" sldId="274"/>
        </pc:sldMkLst>
        <pc:spChg chg="mod">
          <ac:chgData name="Smidl, Steven" userId="05a739ee-8a28-43ca-952e-26723c6fdc26" providerId="ADAL" clId="{85C7E211-BFCF-450F-9EEE-AAD9AC45A969}" dt="2024-10-21T13:47:03.384" v="2676" actId="255"/>
          <ac:spMkLst>
            <pc:docMk/>
            <pc:sldMk cId="1573117059" sldId="274"/>
            <ac:spMk id="2" creationId="{82218026-DCB3-6E44-04F3-C5C3940AC748}"/>
          </ac:spMkLst>
        </pc:spChg>
        <pc:spChg chg="mod">
          <ac:chgData name="Smidl, Steven" userId="05a739ee-8a28-43ca-952e-26723c6fdc26" providerId="ADAL" clId="{85C7E211-BFCF-450F-9EEE-AAD9AC45A969}" dt="2024-09-30T20:43:19.775" v="1251" actId="20577"/>
          <ac:spMkLst>
            <pc:docMk/>
            <pc:sldMk cId="1573117059" sldId="274"/>
            <ac:spMk id="90" creationId="{00000000-0000-0000-0000-000000000000}"/>
          </ac:spMkLst>
        </pc:spChg>
      </pc:sldChg>
      <pc:sldChg chg="modSp add del mod">
        <pc:chgData name="Smidl, Steven" userId="05a739ee-8a28-43ca-952e-26723c6fdc26" providerId="ADAL" clId="{85C7E211-BFCF-450F-9EEE-AAD9AC45A969}" dt="2024-10-21T13:44:51.676" v="2539" actId="47"/>
        <pc:sldMkLst>
          <pc:docMk/>
          <pc:sldMk cId="626904368" sldId="275"/>
        </pc:sldMkLst>
      </pc:sldChg>
      <pc:sldChg chg="addSp delSp modSp add mod modClrScheme chgLayout">
        <pc:chgData name="Smidl, Steven" userId="05a739ee-8a28-43ca-952e-26723c6fdc26" providerId="ADAL" clId="{85C7E211-BFCF-450F-9EEE-AAD9AC45A969}" dt="2024-09-30T20:57:26.798" v="2357" actId="403"/>
        <pc:sldMkLst>
          <pc:docMk/>
          <pc:sldMk cId="4078032206" sldId="276"/>
        </pc:sldMkLst>
        <pc:spChg chg="mod ord">
          <ac:chgData name="Smidl, Steven" userId="05a739ee-8a28-43ca-952e-26723c6fdc26" providerId="ADAL" clId="{85C7E211-BFCF-450F-9EEE-AAD9AC45A969}" dt="2024-09-30T20:57:26.798" v="2357" actId="403"/>
          <ac:spMkLst>
            <pc:docMk/>
            <pc:sldMk cId="4078032206" sldId="276"/>
            <ac:spMk id="2" creationId="{82218026-DCB3-6E44-04F3-C5C3940AC748}"/>
          </ac:spMkLst>
        </pc:spChg>
        <pc:spChg chg="mod ord">
          <ac:chgData name="Smidl, Steven" userId="05a739ee-8a28-43ca-952e-26723c6fdc26" providerId="ADAL" clId="{85C7E211-BFCF-450F-9EEE-AAD9AC45A969}" dt="2024-09-30T20:57:04.676" v="2352" actId="700"/>
          <ac:spMkLst>
            <pc:docMk/>
            <pc:sldMk cId="4078032206" sldId="276"/>
            <ac:spMk id="90" creationId="{00000000-0000-0000-0000-000000000000}"/>
          </ac:spMkLst>
        </pc:spChg>
      </pc:sldChg>
      <pc:sldChg chg="modSp add mod">
        <pc:chgData name="Smidl, Steven" userId="05a739ee-8a28-43ca-952e-26723c6fdc26" providerId="ADAL" clId="{85C7E211-BFCF-450F-9EEE-AAD9AC45A969}" dt="2024-09-30T20:58:34.220" v="2507" actId="20577"/>
        <pc:sldMkLst>
          <pc:docMk/>
          <pc:sldMk cId="3925663539" sldId="277"/>
        </pc:sldMkLst>
        <pc:spChg chg="mod">
          <ac:chgData name="Smidl, Steven" userId="05a739ee-8a28-43ca-952e-26723c6fdc26" providerId="ADAL" clId="{85C7E211-BFCF-450F-9EEE-AAD9AC45A969}" dt="2024-09-30T20:58:34.220" v="2507" actId="20577"/>
          <ac:spMkLst>
            <pc:docMk/>
            <pc:sldMk cId="3925663539" sldId="277"/>
            <ac:spMk id="2" creationId="{82218026-DCB3-6E44-04F3-C5C3940AC748}"/>
          </ac:spMkLst>
        </pc:spChg>
      </pc:sldChg>
      <pc:sldChg chg="addSp delSp modSp add mod">
        <pc:chgData name="Smidl, Steven" userId="05a739ee-8a28-43ca-952e-26723c6fdc26" providerId="ADAL" clId="{85C7E211-BFCF-450F-9EEE-AAD9AC45A969}" dt="2024-11-11T14:20:11.311" v="3052" actId="27918"/>
        <pc:sldMkLst>
          <pc:docMk/>
          <pc:sldMk cId="575313027" sldId="278"/>
        </pc:sldMkLst>
        <pc:spChg chg="mod">
          <ac:chgData name="Smidl, Steven" userId="05a739ee-8a28-43ca-952e-26723c6fdc26" providerId="ADAL" clId="{85C7E211-BFCF-450F-9EEE-AAD9AC45A969}" dt="2024-11-11T14:19:40.517" v="3048" actId="20577"/>
          <ac:spMkLst>
            <pc:docMk/>
            <pc:sldMk cId="575313027" sldId="278"/>
            <ac:spMk id="90" creationId="{00000000-0000-0000-0000-000000000000}"/>
          </ac:spMkLst>
        </pc:spChg>
        <pc:graphicFrameChg chg="add mod">
          <ac:chgData name="Smidl, Steven" userId="05a739ee-8a28-43ca-952e-26723c6fdc26" providerId="ADAL" clId="{85C7E211-BFCF-450F-9EEE-AAD9AC45A969}" dt="2024-11-11T14:18:40.351" v="3031" actId="14100"/>
          <ac:graphicFrameMkLst>
            <pc:docMk/>
            <pc:sldMk cId="575313027" sldId="278"/>
            <ac:graphicFrameMk id="4" creationId="{99EF807A-266F-B108-A04F-A71BBE222ED6}"/>
          </ac:graphicFrameMkLst>
        </pc:graphicFrameChg>
      </pc:sldChg>
      <pc:sldChg chg="addSp delSp modSp new add del mod">
        <pc:chgData name="Smidl, Steven" userId="05a739ee-8a28-43ca-952e-26723c6fdc26" providerId="ADAL" clId="{85C7E211-BFCF-450F-9EEE-AAD9AC45A969}" dt="2024-10-29T13:02:54.495" v="2988" actId="47"/>
        <pc:sldMkLst>
          <pc:docMk/>
          <pc:sldMk cId="4226420890" sldId="278"/>
        </pc:sldMkLst>
      </pc:sldChg>
      <pc:sldMasterChg chg="addSldLayout delSldLayout">
        <pc:chgData name="Smidl, Steven" userId="05a739ee-8a28-43ca-952e-26723c6fdc26" providerId="ADAL" clId="{85C7E211-BFCF-450F-9EEE-AAD9AC45A969}" dt="2024-09-30T20:31:23.649" v="1153" actId="47"/>
        <pc:sldMasterMkLst>
          <pc:docMk/>
          <pc:sldMasterMk cId="0" sldId="2147483664"/>
        </pc:sldMasterMkLst>
        <pc:sldLayoutChg chg="add del">
          <pc:chgData name="Smidl, Steven" userId="05a739ee-8a28-43ca-952e-26723c6fdc26" providerId="ADAL" clId="{85C7E211-BFCF-450F-9EEE-AAD9AC45A969}" dt="2024-09-30T16:06:57.884" v="429" actId="47"/>
          <pc:sldLayoutMkLst>
            <pc:docMk/>
            <pc:sldMasterMk cId="0" sldId="2147483664"/>
            <pc:sldLayoutMk cId="0" sldId="2147483653"/>
          </pc:sldLayoutMkLst>
        </pc:sldLayoutChg>
        <pc:sldLayoutChg chg="del">
          <pc:chgData name="Smidl, Steven" userId="05a739ee-8a28-43ca-952e-26723c6fdc26" providerId="ADAL" clId="{85C7E211-BFCF-450F-9EEE-AAD9AC45A969}" dt="2024-09-30T20:31:23.649" v="1153" actId="47"/>
          <pc:sldLayoutMkLst>
            <pc:docMk/>
            <pc:sldMasterMk cId="0" sldId="2147483664"/>
            <pc:sldLayoutMk cId="0" sldId="2147483661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105net-my.sharepoint.com/personal/ssmidl_d105_net/Documents/IASBO%20Online/Micro-Credential%20Base%20Salary/Submission%202%20&amp;%203/CPI%20Ten%20year%20History%20and%20Projection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105net-my.sharepoint.com/personal/ssmidl_d105_net/Documents/Business%20Office/LEVY/cpi%20over%20tim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Impact of Inflation Costs (10-Year</a:t>
            </a:r>
            <a:r>
              <a:rPr lang="en-US" baseline="0" dirty="0"/>
              <a:t> Analysis)</a:t>
            </a:r>
            <a:endParaRPr lang="en-US" dirty="0"/>
          </a:p>
        </c:rich>
      </c:tx>
      <c:layout>
        <c:manualLayout>
          <c:xMode val="edge"/>
          <c:yMode val="edge"/>
          <c:x val="0.30775174978127728"/>
          <c:y val="3.2569651015845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Cost of Inflation</c:v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'CPI 10-Year History (2)'!$A$40:$A$50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'CPI 10-Year History (2)'!$B$40:$B$50</c:f>
              <c:numCache>
                <c:formatCode>_("$"* #,##0.00_);_("$"* \(#,##0.00\);_("$"* "-"??_);_(@_)</c:formatCode>
                <c:ptCount val="11"/>
                <c:pt idx="0">
                  <c:v>1</c:v>
                </c:pt>
                <c:pt idx="1">
                  <c:v>1.0075649326965574</c:v>
                </c:pt>
                <c:pt idx="2">
                  <c:v>1.0149153182377955</c:v>
                </c:pt>
                <c:pt idx="3">
                  <c:v>1.0359709760608284</c:v>
                </c:pt>
                <c:pt idx="4">
                  <c:v>1.0578204583585429</c:v>
                </c:pt>
                <c:pt idx="5">
                  <c:v>1.0780265094465116</c:v>
                </c:pt>
                <c:pt idx="6">
                  <c:v>1.1026608138202698</c:v>
                </c:pt>
                <c:pt idx="7">
                  <c:v>1.1176791146926186</c:v>
                </c:pt>
                <c:pt idx="8">
                  <c:v>1.1963235199464497</c:v>
                </c:pt>
                <c:pt idx="9">
                  <c:v>1.273539041145854</c:v>
                </c:pt>
                <c:pt idx="10">
                  <c:v>1.3162296341112818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2B6-4344-9EA2-DD0A125E52B9}"/>
            </c:ext>
          </c:extLst>
        </c:ser>
        <c:ser>
          <c:idx val="1"/>
          <c:order val="1"/>
          <c:tx>
            <c:v>Loss of Buying Power</c:v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'CPI 10-Year History (2)'!$A$40:$A$50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'CPI 10-Year History (2)'!$C$40:$C$50</c:f>
              <c:numCache>
                <c:formatCode>_("$"* #,##0.00_);_("$"* \(#,##0.00\);_("$"* "-"??_);_(@_)</c:formatCode>
                <c:ptCount val="11"/>
                <c:pt idx="0">
                  <c:v>1</c:v>
                </c:pt>
                <c:pt idx="1">
                  <c:v>0.9924918658330919</c:v>
                </c:pt>
                <c:pt idx="2">
                  <c:v>0.98530387908254946</c:v>
                </c:pt>
                <c:pt idx="3">
                  <c:v>0.9652780078862786</c:v>
                </c:pt>
                <c:pt idx="4">
                  <c:v>0.94534000746377622</c:v>
                </c:pt>
                <c:pt idx="5">
                  <c:v>0.92762097335939131</c:v>
                </c:pt>
                <c:pt idx="6">
                  <c:v>0.90689719582525841</c:v>
                </c:pt>
                <c:pt idx="7">
                  <c:v>0.89471118038652586</c:v>
                </c:pt>
                <c:pt idx="8">
                  <c:v>0.8358942905718032</c:v>
                </c:pt>
                <c:pt idx="9">
                  <c:v>0.78521346240022605</c:v>
                </c:pt>
                <c:pt idx="10">
                  <c:v>0.75974584835662051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2B6-4344-9EA2-DD0A125E52B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38740112"/>
        <c:axId val="638736504"/>
      </c:lineChart>
      <c:catAx>
        <c:axId val="638740112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736504"/>
        <c:crossesAt val="0"/>
        <c:auto val="1"/>
        <c:lblAlgn val="ctr"/>
        <c:lblOffset val="100"/>
        <c:noMultiLvlLbl val="0"/>
      </c:catAx>
      <c:valAx>
        <c:axId val="638736504"/>
        <c:scaling>
          <c:orientation val="minMax"/>
          <c:max val="1.35"/>
          <c:min val="0.60000000000000009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740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Property Taxes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90-432D-B67E-AC9E58648F29}"/>
              </c:ext>
            </c:extLst>
          </c:dPt>
          <c:dPt>
            <c:idx val="1"/>
            <c:bubble3D val="0"/>
            <c:spPr>
              <a:solidFill>
                <a:schemeClr val="accent2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90-432D-B67E-AC9E58648F29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290-432D-B67E-AC9E58648F29}"/>
              </c:ext>
            </c:extLst>
          </c:dPt>
          <c:dPt>
            <c:idx val="3"/>
            <c:bubble3D val="0"/>
            <c:spPr>
              <a:solidFill>
                <a:schemeClr val="accent2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290-432D-B67E-AC9E58648F29}"/>
              </c:ext>
            </c:extLst>
          </c:dPt>
          <c:dPt>
            <c:idx val="4"/>
            <c:bubble3D val="0"/>
            <c:spPr>
              <a:solidFill>
                <a:schemeClr val="accent2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31E-4A68-B71E-5621D49CA50C}"/>
              </c:ext>
            </c:extLst>
          </c:dPt>
          <c:dLbls>
            <c:dLbl>
              <c:idx val="4"/>
              <c:layout>
                <c:manualLayout>
                  <c:x val="0.22500000000000001"/>
                  <c:y val="2.187499999999999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1E-4A68-B71E-5621D49CA50C}"/>
                </c:ext>
              </c:extLst>
            </c:dLbl>
            <c:spPr>
              <a:solidFill>
                <a:srgbClr val="FFFFFF"/>
              </a:solidFill>
              <a:ln>
                <a:solidFill>
                  <a:srgbClr val="2C2C75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Residential Tax</c:v>
                </c:pt>
                <c:pt idx="1">
                  <c:v>Farm Tax</c:v>
                </c:pt>
                <c:pt idx="2">
                  <c:v>Commercial Tax</c:v>
                </c:pt>
                <c:pt idx="3">
                  <c:v>Industrial Tax</c:v>
                </c:pt>
                <c:pt idx="4">
                  <c:v>Railroad Tax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 formatCode="#,##0.00">
                  <c:v>12749264.65</c:v>
                </c:pt>
                <c:pt idx="1">
                  <c:v>204.65</c:v>
                </c:pt>
                <c:pt idx="2" formatCode="#,##0.00">
                  <c:v>6806231.71</c:v>
                </c:pt>
                <c:pt idx="3" formatCode="#,##0.00">
                  <c:v>7121228.7999999998</c:v>
                </c:pt>
                <c:pt idx="4" formatCode="#,##0.00">
                  <c:v>757806.25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1E-4A68-B71E-5621D49CA5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CPI 2007-2023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4.1979461997033729E-3"/>
                  <c:y val="-1.20318548066799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11-4BA0-877C-D2363CAFC459}"/>
                </c:ext>
              </c:extLst>
            </c:dLbl>
            <c:dLbl>
              <c:idx val="3"/>
              <c:layout>
                <c:manualLayout>
                  <c:x val="-3.5584129888667312E-2"/>
                  <c:y val="3.3478424723190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11-4BA0-877C-D2363CAFC459}"/>
                </c:ext>
              </c:extLst>
            </c:dLbl>
            <c:dLbl>
              <c:idx val="13"/>
              <c:layout>
                <c:manualLayout>
                  <c:x val="-4.1979461997033321E-3"/>
                  <c:y val="-6.5428492421224513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11-4BA0-877C-D2363CAFC459}"/>
                </c:ext>
              </c:extLst>
            </c:dLbl>
            <c:dLbl>
              <c:idx val="16"/>
              <c:layout>
                <c:manualLayout>
                  <c:x val="-1.4472596490008044E-2"/>
                  <c:y val="2.58933781348789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11-4BA0-877C-D2363CAFC4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Sheet2!$A$2:$A$18</c:f>
              <c:numCache>
                <c:formatCode>General</c:formatCode>
                <c:ptCount val="1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</c:numCache>
            </c:numRef>
          </c:cat>
          <c:val>
            <c:numRef>
              <c:f>Sheet2!$B$2:$B$18</c:f>
              <c:numCache>
                <c:formatCode>0.0%</c:formatCode>
                <c:ptCount val="17"/>
                <c:pt idx="0">
                  <c:v>4.081268582755198E-2</c:v>
                </c:pt>
                <c:pt idx="1">
                  <c:v>9.1412900645607077E-4</c:v>
                </c:pt>
                <c:pt idx="2">
                  <c:v>2.7213311262058351E-2</c:v>
                </c:pt>
                <c:pt idx="3">
                  <c:v>1.4957235273143148E-2</c:v>
                </c:pt>
                <c:pt idx="4">
                  <c:v>2.9624188448710849E-2</c:v>
                </c:pt>
                <c:pt idx="5">
                  <c:v>1.7410223687475638E-2</c:v>
                </c:pt>
                <c:pt idx="6">
                  <c:v>1.5017356196183848E-2</c:v>
                </c:pt>
                <c:pt idx="7">
                  <c:v>7.5649326965573985E-3</c:v>
                </c:pt>
                <c:pt idx="8">
                  <c:v>7.0000000000000001E-3</c:v>
                </c:pt>
                <c:pt idx="9">
                  <c:v>2.1000000000000001E-2</c:v>
                </c:pt>
                <c:pt idx="10">
                  <c:v>2.1000000000000001E-2</c:v>
                </c:pt>
                <c:pt idx="11">
                  <c:v>1.9E-2</c:v>
                </c:pt>
                <c:pt idx="12">
                  <c:v>2.3E-2</c:v>
                </c:pt>
                <c:pt idx="13">
                  <c:v>1.4E-2</c:v>
                </c:pt>
                <c:pt idx="14">
                  <c:v>7.0000000000000007E-2</c:v>
                </c:pt>
                <c:pt idx="15">
                  <c:v>6.5000000000000002E-2</c:v>
                </c:pt>
                <c:pt idx="16">
                  <c:v>3.4000000000000002E-2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C11-4BA0-877C-D2363CAFC45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43106271"/>
        <c:axId val="1767379007"/>
      </c:lineChart>
      <c:catAx>
        <c:axId val="543106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0"/>
          <a:lstStyle/>
          <a:p>
            <a:pPr>
              <a:defRPr sz="9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379007"/>
        <c:crosses val="autoZero"/>
        <c:auto val="1"/>
        <c:lblAlgn val="ctr"/>
        <c:lblOffset val="100"/>
        <c:noMultiLvlLbl val="0"/>
      </c:catAx>
      <c:valAx>
        <c:axId val="1767379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10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900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6181f4be0b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6181f4be0b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6181f4be0b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6181f4be0b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61a014fab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61a014fab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6181f4be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6181f4be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3947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6181f4be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6181f4be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944696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61a014fab8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61a014fab8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6181f4be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6181f4be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6181f4be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6181f4be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5119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6181f4be0b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6181f4be0b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2020 10 year average cpi is 1.8%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2021 10 year average cpi is 2.2%</a:t>
            </a:r>
            <a:br>
              <a:rPr lang="en" dirty="0">
                <a:solidFill>
                  <a:schemeClr val="dk1"/>
                </a:solidFill>
              </a:rPr>
            </a:br>
            <a:r>
              <a:rPr lang="en" dirty="0">
                <a:solidFill>
                  <a:schemeClr val="dk1"/>
                </a:solidFill>
              </a:rPr>
              <a:t>2022 10 year average cpi is 2.6%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dk1"/>
                </a:solidFill>
              </a:rPr>
              <a:t>This is the second year that PTELL is doing what it was meant to do.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7733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6181f4be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6181f4be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3899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6181f4be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6181f4be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3302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6181f4be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6181f4be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5292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6181f4be0b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6181f4be0b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6181f4be0b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6181f4be0b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 amt="29000"/>
          </a:blip>
          <a:stretch>
            <a:fillRect/>
          </a:stretch>
        </p:blipFill>
        <p:spPr>
          <a:xfrm>
            <a:off x="2303950" y="487925"/>
            <a:ext cx="4536124" cy="4167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/>
          <p:nvPr/>
        </p:nvSpPr>
        <p:spPr>
          <a:xfrm>
            <a:off x="0" y="2288400"/>
            <a:ext cx="2186700" cy="28551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6957325" y="0"/>
            <a:ext cx="2186700" cy="28551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body" idx="1"/>
          </p:nvPr>
        </p:nvSpPr>
        <p:spPr>
          <a:xfrm>
            <a:off x="159300" y="1468800"/>
            <a:ext cx="46413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pic>
        <p:nvPicPr>
          <p:cNvPr id="60" name="Google Shape;60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24800" y="3962400"/>
            <a:ext cx="1122729" cy="102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533400" y="557400"/>
            <a:ext cx="80772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24800" y="3962400"/>
            <a:ext cx="1122729" cy="102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ttention getter">
  <p:cSld name="BIG_NUMBER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2661600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24800" y="3962400"/>
            <a:ext cx="1122729" cy="102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pic>
        <p:nvPicPr>
          <p:cNvPr id="73" name="Google Shape;73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24800" y="3962400"/>
            <a:ext cx="1122729" cy="102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6307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ption">
  <p:cSld name="SECTION_TITLE_AND_DESCRIPTION_1_1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0" y="1044550"/>
            <a:ext cx="4572000" cy="291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9pPr>
          </a:lstStyle>
          <a:p>
            <a:endParaRPr/>
          </a:p>
        </p:txBody>
      </p:sp>
      <p:pic>
        <p:nvPicPr>
          <p:cNvPr id="15" name="Google Shape;15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5375" y="587350"/>
            <a:ext cx="4325943" cy="3974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A7B17"/>
          </p15:clr>
        </p15:guide>
        <p15:guide id="2" orient="horz" pos="1620">
          <p15:clr>
            <a:srgbClr val="FA7B17"/>
          </p15:clr>
        </p15:guide>
        <p15:guide id="3" pos="1441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ption 2">
  <p:cSld name="SECTION_TITLE_AND_DESCRIPTION_1_1_1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627825" y="0"/>
            <a:ext cx="4572000" cy="514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572000" y="1044550"/>
            <a:ext cx="4572000" cy="291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100"/>
              <a:buNone/>
              <a:defRPr sz="6100" b="1"/>
            </a:lvl9pPr>
          </a:lstStyle>
          <a:p>
            <a:endParaRPr/>
          </a:p>
        </p:txBody>
      </p:sp>
      <p:pic>
        <p:nvPicPr>
          <p:cNvPr id="19" name="Google Shape;19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5375" y="587350"/>
            <a:ext cx="4325943" cy="3974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A7B17"/>
          </p15:clr>
        </p15:guide>
        <p15:guide id="2" orient="horz" pos="1620">
          <p15:clr>
            <a:srgbClr val="FA7B17"/>
          </p15:clr>
        </p15:guide>
        <p15:guide id="3" pos="1441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_2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0" y="914400"/>
            <a:ext cx="4572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265500" y="2498700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pic>
        <p:nvPicPr>
          <p:cNvPr id="25" name="Google Shape;25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95400" y="3178199"/>
            <a:ext cx="1931702" cy="17748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A7B17"/>
          </p15:clr>
        </p15:guide>
        <p15:guide id="2" orient="horz" pos="1620">
          <p15:clr>
            <a:srgbClr val="FA7B17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with image">
  <p:cSld name="SECTION_TITLE_AND_DESCRIPTION_1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0" y="914400"/>
            <a:ext cx="4572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1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ubTitle" idx="1"/>
          </p:nvPr>
        </p:nvSpPr>
        <p:spPr>
          <a:xfrm>
            <a:off x="265500" y="2498700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295400" y="3178199"/>
            <a:ext cx="1931702" cy="1774801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6"/>
          <p:cNvSpPr>
            <a:spLocks noGrp="1"/>
          </p:cNvSpPr>
          <p:nvPr>
            <p:ph type="pic" idx="2"/>
          </p:nvPr>
        </p:nvSpPr>
        <p:spPr>
          <a:xfrm>
            <a:off x="5181600" y="990600"/>
            <a:ext cx="3429000" cy="32004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A7B17"/>
          </p15:clr>
        </p15:guide>
        <p15:guide id="2" orient="horz" pos="1620">
          <p15:clr>
            <a:srgbClr val="FA7B17"/>
          </p15:clr>
        </p15:guide>
        <p15:guide id="3" pos="1441">
          <p15:clr>
            <a:srgbClr val="FA7B17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311700" y="152400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2"/>
          </p:nvPr>
        </p:nvSpPr>
        <p:spPr>
          <a:xfrm>
            <a:off x="4832400" y="152400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pic>
        <p:nvPicPr>
          <p:cNvPr id="41" name="Google Shape;41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772400" y="76199"/>
            <a:ext cx="1295401" cy="1143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with images">
  <p:cSld name="TITLE_AND_TWO_COLUMNS_2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9pPr>
          </a:lstStyle>
          <a:p>
            <a:endParaRPr/>
          </a:p>
        </p:txBody>
      </p:sp>
      <p:pic>
        <p:nvPicPr>
          <p:cNvPr id="45" name="Google Shape;45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772400" y="76199"/>
            <a:ext cx="1295401" cy="1143001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9"/>
          <p:cNvSpPr>
            <a:spLocks noGrp="1"/>
          </p:cNvSpPr>
          <p:nvPr>
            <p:ph type="pic" idx="2"/>
          </p:nvPr>
        </p:nvSpPr>
        <p:spPr>
          <a:xfrm>
            <a:off x="533400" y="1600200"/>
            <a:ext cx="3429000" cy="3048000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Google Shape;47;p9"/>
          <p:cNvSpPr>
            <a:spLocks noGrp="1"/>
          </p:cNvSpPr>
          <p:nvPr>
            <p:ph type="pic" idx="3"/>
          </p:nvPr>
        </p:nvSpPr>
        <p:spPr>
          <a:xfrm>
            <a:off x="5181600" y="1600200"/>
            <a:ext cx="3429000" cy="304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A7B17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footnote logo">
  <p:cSld name="TITLE_AND_TWO_COLUMNS_1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 b="1"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body" idx="1"/>
          </p:nvPr>
        </p:nvSpPr>
        <p:spPr>
          <a:xfrm>
            <a:off x="311700" y="137160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2"/>
          </p:nvPr>
        </p:nvSpPr>
        <p:spPr>
          <a:xfrm>
            <a:off x="4832400" y="137160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pic>
        <p:nvPicPr>
          <p:cNvPr id="53" name="Google Shape;53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24800" y="3962400"/>
            <a:ext cx="1122729" cy="102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311700" y="5035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56" name="Google Shape;56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24800" y="3962400"/>
            <a:ext cx="1122729" cy="102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035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5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>
            <a:off x="4572000" y="1044550"/>
            <a:ext cx="4572000" cy="291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88" dirty="0"/>
              <a:t>LaGrange School District 105</a:t>
            </a:r>
            <a:endParaRPr sz="3988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11" dirty="0"/>
              <a:t>2024 Tax Levy Presentation</a:t>
            </a:r>
            <a:endParaRPr sz="321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5"/>
          <p:cNvSpPr txBox="1">
            <a:spLocks noGrp="1"/>
          </p:cNvSpPr>
          <p:nvPr>
            <p:ph type="title"/>
          </p:nvPr>
        </p:nvSpPr>
        <p:spPr>
          <a:xfrm>
            <a:off x="311700" y="24033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PTELL Components: Consumer Price Index (CPI)</a:t>
            </a:r>
            <a:endParaRPr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0AD2449-730F-7BBD-5E5F-D13E8F9D6E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9954919"/>
              </p:ext>
            </p:extLst>
          </p:nvPr>
        </p:nvGraphicFramePr>
        <p:xfrm>
          <a:off x="1080654" y="966676"/>
          <a:ext cx="6711729" cy="4027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7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Levy - “Ask” vs Extension - “Receive”</a:t>
            </a:r>
            <a:endParaRPr sz="3100"/>
          </a:p>
        </p:txBody>
      </p:sp>
      <p:sp>
        <p:nvSpPr>
          <p:cNvPr id="133" name="Google Shape;133;p27"/>
          <p:cNvSpPr txBox="1"/>
          <p:nvPr/>
        </p:nvSpPr>
        <p:spPr>
          <a:xfrm>
            <a:off x="339724" y="1581418"/>
            <a:ext cx="3804573" cy="3349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 b="1" u="sng" dirty="0">
                <a:solidFill>
                  <a:schemeClr val="dk1"/>
                </a:solidFill>
              </a:rPr>
              <a:t>Levy – Ask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</a:rPr>
              <a:t>The total ask is for: $28,136,425</a:t>
            </a:r>
            <a:endParaRPr lang="en" sz="1800" b="1" u="sng" dirty="0">
              <a:solidFill>
                <a:schemeClr val="dk1"/>
              </a:solidFill>
            </a:endParaRPr>
          </a:p>
        </p:txBody>
      </p:sp>
      <p:sp>
        <p:nvSpPr>
          <p:cNvPr id="2" name="Google Shape;133;p27">
            <a:extLst>
              <a:ext uri="{FF2B5EF4-FFF2-40B4-BE49-F238E27FC236}">
                <a16:creationId xmlns:a16="http://schemas.microsoft.com/office/drawing/2014/main" id="{4A22B025-C53D-27A7-2E35-923F2471AC6D}"/>
              </a:ext>
            </a:extLst>
          </p:cNvPr>
          <p:cNvSpPr txBox="1"/>
          <p:nvPr/>
        </p:nvSpPr>
        <p:spPr>
          <a:xfrm>
            <a:off x="4572000" y="1489593"/>
            <a:ext cx="3804573" cy="3349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 b="1" u="sng" dirty="0">
                <a:solidFill>
                  <a:schemeClr val="dk1"/>
                </a:solidFill>
              </a:rPr>
              <a:t>Extension – Receive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 dirty="0">
                <a:solidFill>
                  <a:schemeClr val="dk1"/>
                </a:solidFill>
              </a:rPr>
              <a:t>We expect to receive $28,034,034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8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Projected Extension - “Actual”</a:t>
            </a:r>
            <a:endParaRPr dirty="0"/>
          </a:p>
        </p:txBody>
      </p:sp>
      <p:sp>
        <p:nvSpPr>
          <p:cNvPr id="139" name="Google Shape;139;p28"/>
          <p:cNvSpPr txBox="1">
            <a:spLocks noGrp="1"/>
          </p:cNvSpPr>
          <p:nvPr>
            <p:ph type="body" idx="1"/>
          </p:nvPr>
        </p:nvSpPr>
        <p:spPr>
          <a:xfrm>
            <a:off x="311700" y="1524000"/>
            <a:ext cx="8328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50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1"/>
                </a:solidFill>
              </a:rPr>
              <a:t>The extension is projected to be </a:t>
            </a:r>
            <a:r>
              <a:rPr lang="en" sz="2000" b="1" u="sng" dirty="0">
                <a:solidFill>
                  <a:schemeClr val="dk1"/>
                </a:solidFill>
              </a:rPr>
              <a:t>$28,034,031 </a:t>
            </a:r>
          </a:p>
          <a:p>
            <a:pPr marL="342900" indent="-342900">
              <a:spcBef>
                <a:spcPts val="500"/>
              </a:spcBef>
            </a:pPr>
            <a:r>
              <a:rPr lang="en" sz="2000" dirty="0">
                <a:solidFill>
                  <a:schemeClr val="dk1"/>
                </a:solidFill>
              </a:rPr>
              <a:t>CPI at 3.4%</a:t>
            </a:r>
          </a:p>
          <a:p>
            <a:pPr marL="342900" indent="-342900">
              <a:spcBef>
                <a:spcPts val="500"/>
              </a:spcBef>
            </a:pPr>
            <a:r>
              <a:rPr lang="en" sz="2000">
                <a:solidFill>
                  <a:schemeClr val="dk1"/>
                </a:solidFill>
              </a:rPr>
              <a:t>AV assumption </a:t>
            </a:r>
            <a:r>
              <a:rPr lang="en" sz="2000" dirty="0">
                <a:solidFill>
                  <a:schemeClr val="dk1"/>
                </a:solidFill>
              </a:rPr>
              <a:t>to be down 3%</a:t>
            </a:r>
          </a:p>
          <a:p>
            <a:pPr marL="342900" indent="-342900">
              <a:spcBef>
                <a:spcPts val="500"/>
              </a:spcBef>
            </a:pPr>
            <a:r>
              <a:rPr lang="en" sz="2000" dirty="0">
                <a:solidFill>
                  <a:schemeClr val="dk1"/>
                </a:solidFill>
              </a:rPr>
              <a:t>New Property assumption of $10,000,000</a:t>
            </a:r>
          </a:p>
          <a:p>
            <a:pPr marL="342900" indent="-342900">
              <a:spcBef>
                <a:spcPts val="500"/>
              </a:spcBef>
            </a:pPr>
            <a:r>
              <a:rPr lang="en" sz="2000" dirty="0">
                <a:solidFill>
                  <a:schemeClr val="dk1"/>
                </a:solidFill>
              </a:rPr>
              <a:t>Limiting Rate is 3.2322</a:t>
            </a:r>
            <a:endParaRPr sz="165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120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Tax Levy Process and Timeline</a:t>
            </a:r>
            <a:endParaRPr dirty="0"/>
          </a:p>
        </p:txBody>
      </p:sp>
      <p:sp>
        <p:nvSpPr>
          <p:cNvPr id="2" name="Google Shape;91;p20">
            <a:extLst>
              <a:ext uri="{FF2B5EF4-FFF2-40B4-BE49-F238E27FC236}">
                <a16:creationId xmlns:a16="http://schemas.microsoft.com/office/drawing/2014/main" id="{82218026-DCB3-6E44-04F3-C5C3940AC74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301331"/>
            <a:ext cx="8484900" cy="38298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9087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November 25, 2024</a:t>
            </a:r>
          </a:p>
          <a:p>
            <a:pPr lvl="1"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Vote to approve the 2024 Preliminary Levy</a:t>
            </a:r>
          </a:p>
          <a:p>
            <a:pPr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November 25, 2024</a:t>
            </a:r>
          </a:p>
          <a:p>
            <a:pPr lvl="1"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Preliminary levy on display for community</a:t>
            </a:r>
          </a:p>
          <a:p>
            <a:pPr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December 16, 2024</a:t>
            </a:r>
          </a:p>
          <a:p>
            <a:pPr lvl="1"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Hold public hearing on tax levy to provide community transparency</a:t>
            </a:r>
          </a:p>
          <a:p>
            <a:pPr lvl="1"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Vote to approve 2024 Final Tax Levy</a:t>
            </a:r>
          </a:p>
          <a:p>
            <a:pPr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By December 31, 2024</a:t>
            </a:r>
          </a:p>
          <a:p>
            <a:pPr lvl="1"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File Final Tax Levy with County Clerk</a:t>
            </a:r>
          </a:p>
        </p:txBody>
      </p:sp>
    </p:spTree>
    <p:extLst>
      <p:ext uri="{BB962C8B-B14F-4D97-AF65-F5344CB8AC3E}">
        <p14:creationId xmlns:p14="http://schemas.microsoft.com/office/powerpoint/2010/main" val="4078032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Tax Levy Process and Timeline</a:t>
            </a:r>
            <a:endParaRPr dirty="0"/>
          </a:p>
        </p:txBody>
      </p:sp>
      <p:sp>
        <p:nvSpPr>
          <p:cNvPr id="2" name="Google Shape;91;p20">
            <a:extLst>
              <a:ext uri="{FF2B5EF4-FFF2-40B4-BE49-F238E27FC236}">
                <a16:creationId xmlns:a16="http://schemas.microsoft.com/office/drawing/2014/main" id="{82218026-DCB3-6E44-04F3-C5C3940AC74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301331"/>
            <a:ext cx="8484900" cy="38298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January 2025</a:t>
            </a:r>
          </a:p>
          <a:p>
            <a:pPr lvl="1"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County assessor completes assessment of all properties</a:t>
            </a:r>
          </a:p>
          <a:p>
            <a:pPr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March 2025</a:t>
            </a:r>
          </a:p>
          <a:p>
            <a:pPr lvl="1"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18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County clerk sets the levy and divides total dollars among all properties in taxing area</a:t>
            </a:r>
          </a:p>
          <a:p>
            <a:pPr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2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April/May 2025</a:t>
            </a:r>
          </a:p>
          <a:p>
            <a:pPr lvl="1"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  <a:ea typeface="Roboto"/>
                <a:cs typeface="Roboto"/>
                <a:sym typeface="Roboto"/>
              </a:rPr>
              <a:t>Taxpayers receive tax bills</a:t>
            </a:r>
          </a:p>
          <a:p>
            <a:pPr lvl="1"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endParaRPr lang="en-US" sz="1800" dirty="0">
              <a:solidFill>
                <a:schemeClr val="dk1"/>
              </a:solidFill>
              <a:latin typeface="+mn-lt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925663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Objectives</a:t>
            </a:r>
            <a:endParaRPr dirty="0"/>
          </a:p>
        </p:txBody>
      </p:sp>
      <p:sp>
        <p:nvSpPr>
          <p:cNvPr id="2" name="Google Shape;91;p20">
            <a:extLst>
              <a:ext uri="{FF2B5EF4-FFF2-40B4-BE49-F238E27FC236}">
                <a16:creationId xmlns:a16="http://schemas.microsoft.com/office/drawing/2014/main" id="{82218026-DCB3-6E44-04F3-C5C3940AC74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524000"/>
            <a:ext cx="848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9087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4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Understanding the Tax Levy Process</a:t>
            </a:r>
          </a:p>
          <a:p>
            <a:pPr lvl="1"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2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Purpose of levying to taxing bodies</a:t>
            </a:r>
          </a:p>
          <a:p>
            <a:pPr lvl="1"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2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Levy vs Extension</a:t>
            </a:r>
            <a:endParaRPr lang="en-US" sz="2400" dirty="0">
              <a:solidFill>
                <a:schemeClr val="dk1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457200" lvl="0" indent="-319087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4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Securing potential revenue from projected sources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Purpose of Tax Levy</a:t>
            </a:r>
            <a:endParaRPr dirty="0"/>
          </a:p>
        </p:txBody>
      </p:sp>
      <p:sp>
        <p:nvSpPr>
          <p:cNvPr id="2" name="Google Shape;91;p20">
            <a:extLst>
              <a:ext uri="{FF2B5EF4-FFF2-40B4-BE49-F238E27FC236}">
                <a16:creationId xmlns:a16="http://schemas.microsoft.com/office/drawing/2014/main" id="{82218026-DCB3-6E44-04F3-C5C3940AC74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313688"/>
            <a:ext cx="8484900" cy="38298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9087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2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Districts levy taxing bodies to adequately fund district program needs</a:t>
            </a:r>
          </a:p>
          <a:p>
            <a:pPr marL="457200" lvl="0" indent="-319087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2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Levy supports the increases from the consumer price index (CPI)</a:t>
            </a:r>
          </a:p>
          <a:p>
            <a:pPr marL="457200" lvl="0" indent="-319087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2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Capture new property within the district</a:t>
            </a:r>
          </a:p>
          <a:p>
            <a:pPr lvl="1"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2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Additions or renovations</a:t>
            </a:r>
          </a:p>
          <a:p>
            <a:pPr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2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Present at a public hearing if levy increases by 5% or more</a:t>
            </a:r>
          </a:p>
          <a:p>
            <a:pPr lvl="1" indent="-319087">
              <a:lnSpc>
                <a:spcPct val="105000"/>
              </a:lnSpc>
              <a:spcBef>
                <a:spcPts val="4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-US" sz="22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Truth in Taxation Hearing </a:t>
            </a:r>
          </a:p>
        </p:txBody>
      </p:sp>
    </p:spTree>
    <p:extLst>
      <p:ext uri="{BB962C8B-B14F-4D97-AF65-F5344CB8AC3E}">
        <p14:creationId xmlns:p14="http://schemas.microsoft.com/office/powerpoint/2010/main" val="1573117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8055F64-C4E6-4EAB-81AB-B49B916F2367}"/>
              </a:ext>
            </a:extLst>
          </p:cNvPr>
          <p:cNvGraphicFramePr>
            <a:graphicFrameLocks/>
          </p:cNvGraphicFramePr>
          <p:nvPr/>
        </p:nvGraphicFramePr>
        <p:xfrm>
          <a:off x="0" y="0"/>
          <a:ext cx="91440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08865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points about Property Taxes</a:t>
            </a:r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body" idx="1"/>
          </p:nvPr>
        </p:nvSpPr>
        <p:spPr>
          <a:xfrm>
            <a:off x="311700" y="1313688"/>
            <a:ext cx="848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9087" algn="l" rtl="0">
              <a:lnSpc>
                <a:spcPct val="10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Roboto"/>
              <a:buChar char="●"/>
            </a:pPr>
            <a:r>
              <a:rPr lang="en" sz="18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A property tax is a real estate tax calculated by a local government and is based on the value of the owned property, including land.</a:t>
            </a:r>
            <a:endParaRPr sz="1800" dirty="0">
              <a:solidFill>
                <a:schemeClr val="dk1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457200" lvl="0" indent="-319087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Roboto"/>
              <a:buChar char="●"/>
            </a:pPr>
            <a:r>
              <a:rPr lang="en" sz="18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For most school districts in Illinois property taxes are the single largest source of revenue.</a:t>
            </a:r>
            <a:endParaRPr sz="1800" dirty="0">
              <a:solidFill>
                <a:schemeClr val="dk1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457200" lvl="0" indent="-319087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Roboto"/>
              <a:buChar char="●"/>
            </a:pPr>
            <a:r>
              <a:rPr lang="en" sz="18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In Illinois, counties that fall under the </a:t>
            </a:r>
            <a:r>
              <a:rPr lang="en" sz="1800" b="1" u="sng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tax cap</a:t>
            </a:r>
            <a:r>
              <a:rPr lang="en" sz="18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 are subject to the Property Tax </a:t>
            </a:r>
            <a:r>
              <a:rPr lang="en" sz="1800" u="sng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Extension</a:t>
            </a:r>
            <a:r>
              <a:rPr lang="en" sz="18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 Limitation Law (PTELL).</a:t>
            </a:r>
            <a:endParaRPr sz="1800" dirty="0">
              <a:solidFill>
                <a:schemeClr val="dk1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457200" lvl="0" indent="-319087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Roboto"/>
              <a:buChar char="●"/>
            </a:pPr>
            <a:r>
              <a:rPr lang="en" sz="18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Cook county enacted PTELL in 1994.</a:t>
            </a:r>
            <a:endParaRPr sz="1800" dirty="0">
              <a:solidFill>
                <a:schemeClr val="dk1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457200" lvl="0" indent="-319087" algn="l" rtl="0">
              <a:lnSpc>
                <a:spcPct val="10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Roboto"/>
              <a:buChar char="●"/>
            </a:pPr>
            <a:r>
              <a:rPr lang="en" sz="18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PTELL limits the increase in a tax levy to the lesser of 5% or CPI, plus new property.</a:t>
            </a:r>
          </a:p>
          <a:p>
            <a:pPr lvl="1" indent="-319087">
              <a:lnSpc>
                <a:spcPct val="105000"/>
              </a:lnSpc>
              <a:spcBef>
                <a:spcPts val="600"/>
              </a:spcBef>
              <a:buClr>
                <a:schemeClr val="dk1"/>
              </a:buClr>
              <a:buSzPts val="1425"/>
              <a:buFont typeface="Roboto"/>
              <a:buChar char="●"/>
            </a:pPr>
            <a:r>
              <a:rPr lang="en" sz="1800" dirty="0">
                <a:solidFill>
                  <a:schemeClr val="dk1"/>
                </a:solidFill>
                <a:latin typeface="+mj-lt"/>
                <a:ea typeface="Roboto"/>
                <a:cs typeface="Roboto"/>
                <a:sym typeface="Roboto"/>
              </a:rPr>
              <a:t>Ceiling limits enacted for Tax Year 2022 and 2023 since implementation</a:t>
            </a:r>
            <a:endParaRPr sz="1800" dirty="0">
              <a:solidFill>
                <a:schemeClr val="dk1"/>
              </a:solidFill>
              <a:latin typeface="+mj-lt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95883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District Revenues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B7DB2F-B747-2C9B-ED73-550189A4C7F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196"/>
          <a:stretch/>
        </p:blipFill>
        <p:spPr>
          <a:xfrm>
            <a:off x="675642" y="1175657"/>
            <a:ext cx="7792716" cy="396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0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District Revenues-Property Taxes</a:t>
            </a:r>
            <a:endParaRPr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9EF807A-266F-B108-A04F-A71BBE222E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7242561"/>
              </p:ext>
            </p:extLst>
          </p:nvPr>
        </p:nvGraphicFramePr>
        <p:xfrm>
          <a:off x="786384" y="1289304"/>
          <a:ext cx="7379208" cy="3854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5313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PTELL Components</a:t>
            </a:r>
            <a:endParaRPr/>
          </a:p>
        </p:txBody>
      </p:sp>
      <p:sp>
        <p:nvSpPr>
          <p:cNvPr id="102" name="Google Shape;102;p22"/>
          <p:cNvSpPr txBox="1">
            <a:spLocks noGrp="1"/>
          </p:cNvSpPr>
          <p:nvPr>
            <p:ph type="body" idx="1"/>
          </p:nvPr>
        </p:nvSpPr>
        <p:spPr>
          <a:xfrm>
            <a:off x="311700" y="1524000"/>
            <a:ext cx="848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Known Variables: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Prior Year Extension (from County)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CPI (from BLS)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Unknown Variables: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EAV (from County Assessor)</a:t>
            </a: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sz="18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New Property (from County Assessor)</a:t>
            </a:r>
            <a:endParaRPr sz="1425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>
            <a:spLocks noGrp="1"/>
          </p:cNvSpPr>
          <p:nvPr>
            <p:ph type="title"/>
          </p:nvPr>
        </p:nvSpPr>
        <p:spPr>
          <a:xfrm>
            <a:off x="0" y="0"/>
            <a:ext cx="777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are Property Taxes Calculated under PTELL?</a:t>
            </a:r>
            <a:endParaRPr/>
          </a:p>
        </p:txBody>
      </p:sp>
      <p:sp>
        <p:nvSpPr>
          <p:cNvPr id="108" name="Google Shape;108;p23"/>
          <p:cNvSpPr txBox="1">
            <a:spLocks noGrp="1"/>
          </p:cNvSpPr>
          <p:nvPr>
            <p:ph type="body" idx="1"/>
          </p:nvPr>
        </p:nvSpPr>
        <p:spPr>
          <a:xfrm>
            <a:off x="311700" y="1524000"/>
            <a:ext cx="8484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indent="-342900">
              <a:spcBef>
                <a:spcPts val="600"/>
              </a:spcBef>
            </a:pPr>
            <a:r>
              <a:rPr lang="en" sz="2400" dirty="0">
                <a:solidFill>
                  <a:schemeClr val="dk1"/>
                </a:solidFill>
              </a:rPr>
              <a:t>PTELL is a math formula that determines a </a:t>
            </a:r>
            <a:r>
              <a:rPr lang="en" sz="2400" u="sng" dirty="0">
                <a:solidFill>
                  <a:schemeClr val="dk1"/>
                </a:solidFill>
              </a:rPr>
              <a:t>Limiting Rate</a:t>
            </a:r>
            <a:r>
              <a:rPr lang="en" sz="2400" dirty="0">
                <a:solidFill>
                  <a:schemeClr val="dk1"/>
                </a:solidFill>
              </a:rPr>
              <a:t>:</a:t>
            </a:r>
            <a:endParaRPr sz="2400" dirty="0">
              <a:solidFill>
                <a:schemeClr val="dk1"/>
              </a:solidFill>
            </a:endParaRPr>
          </a:p>
          <a:p>
            <a:pPr marL="342900" indent="-342900">
              <a:spcBef>
                <a:spcPts val="600"/>
              </a:spcBef>
            </a:pPr>
            <a:r>
              <a:rPr lang="en" sz="2400" dirty="0">
                <a:solidFill>
                  <a:schemeClr val="dk1"/>
                </a:solidFill>
              </a:rPr>
              <a:t>LR = (</a:t>
            </a:r>
            <a:r>
              <a:rPr lang="en" sz="2400" u="sng" dirty="0">
                <a:solidFill>
                  <a:schemeClr val="dk1"/>
                </a:solidFill>
              </a:rPr>
              <a:t>Prior Year Extension x (1+ Lessor of 5% or CPI))</a:t>
            </a:r>
            <a:endParaRPr sz="2400" u="sng" dirty="0">
              <a:solidFill>
                <a:schemeClr val="dk1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" sz="2400" dirty="0">
                <a:solidFill>
                  <a:schemeClr val="dk1"/>
                </a:solidFill>
              </a:rPr>
              <a:t> 		   (Total EAV – New Property)</a:t>
            </a:r>
          </a:p>
          <a:p>
            <a:pPr marL="342900" indent="-342900" algn="ctr">
              <a:spcBef>
                <a:spcPts val="600"/>
              </a:spcBef>
            </a:pPr>
            <a:r>
              <a:rPr lang="en" sz="24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LR = </a:t>
            </a:r>
            <a:r>
              <a:rPr lang="en" sz="2400" u="sng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($26,799,624.00 x (1 + 3.4%)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" sz="24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	($867,335,502 </a:t>
            </a:r>
            <a:r>
              <a:rPr lang="en" sz="2400" dirty="0">
                <a:solidFill>
                  <a:schemeClr val="dk1"/>
                </a:solidFill>
              </a:rPr>
              <a:t>– $10,000,000)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" sz="24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LR = 3.2322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en" sz="24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800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105 Deck Template">
  <a:themeElements>
    <a:clrScheme name="Simple Light">
      <a:dk1>
        <a:srgbClr val="2C2C75"/>
      </a:dk1>
      <a:lt1>
        <a:srgbClr val="FFFFFF"/>
      </a:lt1>
      <a:dk2>
        <a:srgbClr val="000000"/>
      </a:dk2>
      <a:lt2>
        <a:srgbClr val="F8C811"/>
      </a:lt2>
      <a:accent1>
        <a:srgbClr val="F8C811"/>
      </a:accent1>
      <a:accent2>
        <a:srgbClr val="2C2C75"/>
      </a:accent2>
      <a:accent3>
        <a:srgbClr val="FFFFFF"/>
      </a:accent3>
      <a:accent4>
        <a:srgbClr val="000000"/>
      </a:accent4>
      <a:accent5>
        <a:srgbClr val="595959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519</Words>
  <Application>Microsoft Macintosh PowerPoint</Application>
  <PresentationFormat>On-screen Show (16:9)</PresentationFormat>
  <Paragraphs>74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Roboto</vt:lpstr>
      <vt:lpstr>Arial</vt:lpstr>
      <vt:lpstr>D105 Deck Template</vt:lpstr>
      <vt:lpstr>LaGrange School District 105  2024 Tax Levy Presentation</vt:lpstr>
      <vt:lpstr>Objectives</vt:lpstr>
      <vt:lpstr>Purpose of Tax Levy</vt:lpstr>
      <vt:lpstr>PowerPoint Presentation</vt:lpstr>
      <vt:lpstr>Key points about Property Taxes</vt:lpstr>
      <vt:lpstr>District Revenues</vt:lpstr>
      <vt:lpstr>District Revenues-Property Taxes</vt:lpstr>
      <vt:lpstr>PTELL Components</vt:lpstr>
      <vt:lpstr>How are Property Taxes Calculated under PTELL?</vt:lpstr>
      <vt:lpstr>PTELL Components: Consumer Price Index (CPI)</vt:lpstr>
      <vt:lpstr>Levy - “Ask” vs Extension - “Receive”</vt:lpstr>
      <vt:lpstr>Projected Extension - “Actual”</vt:lpstr>
      <vt:lpstr>Tax Levy Process and Timeline</vt:lpstr>
      <vt:lpstr>Tax Levy Process and Timeline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Smidl, Steven</cp:lastModifiedBy>
  <cp:revision>1</cp:revision>
  <dcterms:modified xsi:type="dcterms:W3CDTF">2024-11-22T20:15:38Z</dcterms:modified>
</cp:coreProperties>
</file>